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1" d="100"/>
          <a:sy n="71" d="100"/>
        </p:scale>
        <p:origin x="-20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889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01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7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709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680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32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220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97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881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5200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086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2FB6D9-576E-D540-AC4F-68FF987A6C23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A430E-8C7E-C442-8C04-39DB8A7FB8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478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va_pape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53" y="2593832"/>
            <a:ext cx="8686047" cy="4264168"/>
          </a:xfrm>
          <a:prstGeom prst="rect">
            <a:avLst/>
          </a:prstGeom>
        </p:spPr>
      </p:pic>
      <p:pic>
        <p:nvPicPr>
          <p:cNvPr id="5" name="Picture 4" descr="CovControlPosGoo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37" y="1119183"/>
            <a:ext cx="2027994" cy="1474645"/>
          </a:xfrm>
          <a:prstGeom prst="rect">
            <a:avLst/>
          </a:prstGeom>
        </p:spPr>
      </p:pic>
      <p:pic>
        <p:nvPicPr>
          <p:cNvPr id="6" name="Picture 5" descr="CovControlChangedDesir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731" y="1119186"/>
            <a:ext cx="2067803" cy="1474645"/>
          </a:xfrm>
          <a:prstGeom prst="rect">
            <a:avLst/>
          </a:prstGeom>
        </p:spPr>
      </p:pic>
      <p:pic>
        <p:nvPicPr>
          <p:cNvPr id="7" name="Picture 6" descr="CovControlNegGoo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412" y="1119184"/>
            <a:ext cx="1960490" cy="1474644"/>
          </a:xfrm>
          <a:prstGeom prst="rect">
            <a:avLst/>
          </a:prstGeom>
        </p:spPr>
      </p:pic>
      <p:pic>
        <p:nvPicPr>
          <p:cNvPr id="8" name="Picture 7" descr="PosEn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419" y="1119185"/>
            <a:ext cx="2027993" cy="1474646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5" idx="2"/>
          </p:cNvCxnSpPr>
          <p:nvPr/>
        </p:nvCxnSpPr>
        <p:spPr>
          <a:xfrm>
            <a:off x="1836734" y="2593828"/>
            <a:ext cx="59137" cy="103753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7744454" y="2593829"/>
            <a:ext cx="148566" cy="334515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2"/>
          </p:cNvCxnSpPr>
          <p:nvPr/>
        </p:nvCxnSpPr>
        <p:spPr>
          <a:xfrm>
            <a:off x="3884633" y="2593831"/>
            <a:ext cx="944471" cy="10375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2"/>
          </p:cNvCxnSpPr>
          <p:nvPr/>
        </p:nvCxnSpPr>
        <p:spPr>
          <a:xfrm>
            <a:off x="5950416" y="2593831"/>
            <a:ext cx="0" cy="10375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56878" y="565185"/>
            <a:ext cx="17597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i="1" dirty="0" smtClean="0">
                <a:latin typeface="Times New Roman"/>
                <a:cs typeface="Times New Roman"/>
              </a:rPr>
              <a:t>t = </a:t>
            </a:r>
            <a:r>
              <a:rPr lang="en-US" sz="3000" dirty="0" smtClean="0">
                <a:latin typeface="Times New Roman"/>
                <a:cs typeface="Times New Roman"/>
              </a:rPr>
              <a:t>30</a:t>
            </a:r>
            <a:endParaRPr lang="en-US" sz="3000" i="1" dirty="0">
              <a:latin typeface="Times New Roman"/>
              <a:cs typeface="Times New Roman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850731" y="565185"/>
            <a:ext cx="17597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i="1" dirty="0" smtClean="0">
                <a:latin typeface="Times New Roman"/>
                <a:cs typeface="Times New Roman"/>
              </a:rPr>
              <a:t>t = </a:t>
            </a:r>
            <a:r>
              <a:rPr lang="en-US" sz="3000" dirty="0" smtClean="0">
                <a:latin typeface="Times New Roman"/>
                <a:cs typeface="Times New Roman"/>
              </a:rPr>
              <a:t>400</a:t>
            </a:r>
            <a:endParaRPr lang="en-US" sz="3000" i="1" dirty="0">
              <a:latin typeface="Times New Roman"/>
              <a:cs typeface="Times New Roman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70560" y="567233"/>
            <a:ext cx="17597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i="1" dirty="0" smtClean="0">
                <a:latin typeface="Times New Roman"/>
                <a:cs typeface="Times New Roman"/>
              </a:rPr>
              <a:t>t = </a:t>
            </a:r>
            <a:r>
              <a:rPr lang="en-US" sz="3000" dirty="0" smtClean="0">
                <a:latin typeface="Times New Roman"/>
                <a:cs typeface="Times New Roman"/>
              </a:rPr>
              <a:t>550</a:t>
            </a:r>
            <a:endParaRPr lang="en-US" sz="3000" i="1" dirty="0">
              <a:latin typeface="Times New Roman"/>
              <a:cs typeface="Times New Roman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013164" y="567233"/>
            <a:ext cx="175971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i="1" dirty="0" smtClean="0">
                <a:latin typeface="Times New Roman"/>
                <a:cs typeface="Times New Roman"/>
              </a:rPr>
              <a:t>t = </a:t>
            </a:r>
            <a:r>
              <a:rPr lang="en-US" sz="3000" dirty="0" smtClean="0">
                <a:latin typeface="Times New Roman"/>
                <a:cs typeface="Times New Roman"/>
              </a:rPr>
              <a:t>750</a:t>
            </a:r>
            <a:endParaRPr lang="en-US" sz="3000" i="1" dirty="0">
              <a:latin typeface="Times New Roman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5140923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12</Words>
  <Application>Microsoft Macintosh PowerPoint</Application>
  <PresentationFormat>On-screen Show (4:3)</PresentationFormat>
  <Paragraphs>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3</cp:revision>
  <dcterms:created xsi:type="dcterms:W3CDTF">2015-09-16T02:23:42Z</dcterms:created>
  <dcterms:modified xsi:type="dcterms:W3CDTF">2015-09-16T03:58:39Z</dcterms:modified>
</cp:coreProperties>
</file>

<file path=docProps/thumbnail.jpeg>
</file>